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8288000" cy="10287000"/>
  <p:notesSz cx="6858000" cy="9144000"/>
  <p:embeddedFontLst>
    <p:embeddedFont>
      <p:font typeface="Arimo" panose="020B0604020202020204" charset="0"/>
      <p:regular r:id="rId4"/>
    </p:embeddedFont>
    <p:embeddedFont>
      <p:font typeface="Arimo Bold Italics" panose="020B060402020202020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Open Sans" panose="020B0606030504020204" pitchFamily="34" charset="0"/>
      <p:regular r:id="rId10"/>
      <p:bold r:id="rId11"/>
      <p:italic r:id="rId12"/>
      <p:boldItalic r:id="rId13"/>
    </p:embeddedFont>
    <p:embeddedFont>
      <p:font typeface="Open Sans ExtraBold" panose="020B0604020202020204" pitchFamily="34" charset="0"/>
      <p:bold r:id="rId14"/>
      <p:boldItalic r:id="rId15"/>
    </p:embeddedFont>
    <p:embeddedFont>
      <p:font typeface="Open Sans Light" panose="020B0306030504020204" pitchFamily="34" charset="0"/>
      <p:regular r:id="rId16"/>
      <p:italic r:id="rId17"/>
    </p:embeddedFont>
    <p:embeddedFont>
      <p:font typeface="Open Sans Light Bol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8" d="100"/>
          <a:sy n="48" d="100"/>
        </p:scale>
        <p:origin x="552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146608" y="207420"/>
            <a:ext cx="2192968" cy="1790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7"/>
              </a:lnSpc>
              <a:spcBef>
                <a:spcPct val="0"/>
              </a:spcBef>
            </a:pPr>
            <a:r>
              <a:rPr lang="en-US" sz="1705" dirty="0">
                <a:solidFill>
                  <a:srgbClr val="000000"/>
                </a:solidFill>
                <a:latin typeface="Arimo"/>
              </a:rPr>
              <a:t>FIRST-CLASS MAIL</a:t>
            </a:r>
          </a:p>
          <a:p>
            <a:pPr algn="ctr">
              <a:lnSpc>
                <a:spcPts val="2387"/>
              </a:lnSpc>
              <a:spcBef>
                <a:spcPct val="0"/>
              </a:spcBef>
            </a:pPr>
            <a:r>
              <a:rPr lang="en-US" sz="1705" dirty="0">
                <a:solidFill>
                  <a:srgbClr val="000000"/>
                </a:solidFill>
                <a:latin typeface="Arimo"/>
              </a:rPr>
              <a:t>Postage &amp; Fees</a:t>
            </a:r>
          </a:p>
          <a:p>
            <a:pPr algn="ctr">
              <a:lnSpc>
                <a:spcPts val="2387"/>
              </a:lnSpc>
              <a:spcBef>
                <a:spcPct val="0"/>
              </a:spcBef>
            </a:pPr>
            <a:r>
              <a:rPr lang="en-US" sz="1705" dirty="0">
                <a:solidFill>
                  <a:srgbClr val="000000"/>
                </a:solidFill>
                <a:latin typeface="Arimo"/>
              </a:rPr>
              <a:t>PAID</a:t>
            </a:r>
          </a:p>
          <a:p>
            <a:pPr algn="ctr">
              <a:lnSpc>
                <a:spcPts val="2387"/>
              </a:lnSpc>
              <a:spcBef>
                <a:spcPct val="0"/>
              </a:spcBef>
            </a:pPr>
            <a:r>
              <a:rPr lang="en-US" sz="1705" dirty="0">
                <a:solidFill>
                  <a:srgbClr val="000000"/>
                </a:solidFill>
                <a:latin typeface="Arimo"/>
              </a:rPr>
              <a:t>USPS</a:t>
            </a:r>
          </a:p>
          <a:p>
            <a:pPr algn="ctr">
              <a:lnSpc>
                <a:spcPts val="2387"/>
              </a:lnSpc>
              <a:spcBef>
                <a:spcPct val="0"/>
              </a:spcBef>
            </a:pPr>
            <a:r>
              <a:rPr lang="en-US" sz="1705" dirty="0">
                <a:solidFill>
                  <a:srgbClr val="000000"/>
                </a:solidFill>
                <a:latin typeface="Arimo"/>
              </a:rPr>
              <a:t>PERMIT NO. </a:t>
            </a:r>
          </a:p>
          <a:p>
            <a:pPr algn="ctr">
              <a:lnSpc>
                <a:spcPts val="2387"/>
              </a:lnSpc>
              <a:spcBef>
                <a:spcPct val="0"/>
              </a:spcBef>
            </a:pPr>
            <a:r>
              <a:rPr lang="en-US" sz="1705" dirty="0">
                <a:solidFill>
                  <a:srgbClr val="000000"/>
                </a:solidFill>
                <a:latin typeface="Arimo"/>
              </a:rPr>
              <a:t>G-10</a:t>
            </a:r>
          </a:p>
        </p:txBody>
      </p:sp>
      <p:sp>
        <p:nvSpPr>
          <p:cNvPr id="4" name="AutoShape 4"/>
          <p:cNvSpPr/>
          <p:nvPr/>
        </p:nvSpPr>
        <p:spPr>
          <a:xfrm rot="5400000">
            <a:off x="3992625" y="5190340"/>
            <a:ext cx="10400164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9503864" y="341572"/>
            <a:ext cx="3297734" cy="9414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61"/>
              </a:lnSpc>
            </a:pPr>
            <a:r>
              <a:rPr lang="en-US" sz="2051" dirty="0">
                <a:solidFill>
                  <a:srgbClr val="000000"/>
                </a:solidFill>
                <a:latin typeface="Arimo"/>
              </a:rPr>
              <a:t>Milwaukee PCC</a:t>
            </a:r>
          </a:p>
          <a:p>
            <a:pPr>
              <a:lnSpc>
                <a:spcPts val="2461"/>
              </a:lnSpc>
            </a:pPr>
            <a:r>
              <a:rPr lang="en-US" sz="2051" dirty="0">
                <a:solidFill>
                  <a:srgbClr val="000000"/>
                </a:solidFill>
                <a:latin typeface="Arimo"/>
              </a:rPr>
              <a:t>P.O. Box 1761</a:t>
            </a:r>
          </a:p>
          <a:p>
            <a:pPr>
              <a:lnSpc>
                <a:spcPts val="2461"/>
              </a:lnSpc>
            </a:pPr>
            <a:r>
              <a:rPr lang="en-US" sz="2051" dirty="0">
                <a:solidFill>
                  <a:srgbClr val="000000"/>
                </a:solidFill>
                <a:latin typeface="Arimo"/>
              </a:rPr>
              <a:t>Milwaukee, WI 53201-1761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871072" y="3162300"/>
            <a:ext cx="8070763" cy="6554518"/>
            <a:chOff x="3798683" y="2219541"/>
            <a:chExt cx="10761017" cy="8739357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798683" y="5208932"/>
              <a:ext cx="4990490" cy="5749966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/>
            <a:srcRect l="2250"/>
            <a:stretch>
              <a:fillRect/>
            </a:stretch>
          </p:blipFill>
          <p:spPr>
            <a:xfrm>
              <a:off x="7147552" y="2219541"/>
              <a:ext cx="4028620" cy="4262594"/>
            </a:xfrm>
            <a:prstGeom prst="rect">
              <a:avLst/>
            </a:prstGeom>
          </p:spPr>
        </p:pic>
        <p:sp>
          <p:nvSpPr>
            <p:cNvPr id="10" name="TextBox 10"/>
            <p:cNvSpPr txBox="1"/>
            <p:nvPr/>
          </p:nvSpPr>
          <p:spPr>
            <a:xfrm>
              <a:off x="8549512" y="9262033"/>
              <a:ext cx="5498457" cy="9740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889"/>
                </a:lnSpc>
              </a:pPr>
              <a:r>
                <a:rPr lang="en-US" sz="2407" dirty="0">
                  <a:solidFill>
                    <a:srgbClr val="000000"/>
                  </a:solidFill>
                  <a:latin typeface="Open Sans"/>
                </a:rPr>
                <a:t>Please confirm your contact </a:t>
              </a:r>
            </a:p>
            <a:p>
              <a:pPr algn="ctr">
                <a:lnSpc>
                  <a:spcPts val="2889"/>
                </a:lnSpc>
              </a:pPr>
              <a:r>
                <a:rPr lang="en-US" sz="2407" dirty="0">
                  <a:solidFill>
                    <a:srgbClr val="000000"/>
                  </a:solidFill>
                  <a:latin typeface="Open Sans"/>
                </a:rPr>
                <a:t>information today and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8037780" y="10190443"/>
              <a:ext cx="6521920" cy="5315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36"/>
                </a:lnSpc>
              </a:pPr>
              <a:r>
                <a:rPr lang="en-US" sz="2454" dirty="0">
                  <a:solidFill>
                    <a:srgbClr val="C00000"/>
                  </a:solidFill>
                  <a:latin typeface="Arimo Bold Italics"/>
                </a:rPr>
                <a:t>Get Connected and Grow! 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E2597195-751A-31A8-1C1F-94C166D116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971" y="227232"/>
            <a:ext cx="6227065" cy="164592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0ED83A4-D254-ECAD-19C1-90A988444E00}"/>
              </a:ext>
            </a:extLst>
          </p:cNvPr>
          <p:cNvSpPr/>
          <p:nvPr/>
        </p:nvSpPr>
        <p:spPr>
          <a:xfrm>
            <a:off x="4356919" y="7401321"/>
            <a:ext cx="412384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400" b="0" cap="none" spc="0" dirty="0">
                <a:ln w="0"/>
                <a:solidFill>
                  <a:schemeClr val="tx1"/>
                </a:solidFill>
                <a:effectLst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In 20</a:t>
            </a:r>
            <a:r>
              <a:rPr lang="en-US" sz="6400" b="0" cap="none" spc="0" dirty="0">
                <a:ln w="0"/>
                <a:solidFill>
                  <a:srgbClr val="C00000"/>
                </a:solidFill>
                <a:effectLst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23</a:t>
            </a:r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E33D2890-312B-A451-E9BE-F37CAB7BAA0E}"/>
              </a:ext>
            </a:extLst>
          </p:cNvPr>
          <p:cNvSpPr txBox="1"/>
          <p:nvPr/>
        </p:nvSpPr>
        <p:spPr>
          <a:xfrm>
            <a:off x="-1752600" y="1636705"/>
            <a:ext cx="13416925" cy="1354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400" dirty="0">
                <a:solidFill>
                  <a:srgbClr val="000000"/>
                </a:solidFill>
                <a:latin typeface="Open Sans"/>
              </a:rPr>
              <a:t>We're refreshing </a:t>
            </a:r>
          </a:p>
          <a:p>
            <a:pPr algn="ctr"/>
            <a:r>
              <a:rPr lang="en-US" sz="4400" dirty="0">
                <a:solidFill>
                  <a:srgbClr val="000000"/>
                </a:solidFill>
                <a:latin typeface="Open Sans"/>
              </a:rPr>
              <a:t>our membership list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C4B9D2-9F10-BABE-CFD4-238D20367742}"/>
              </a:ext>
            </a:extLst>
          </p:cNvPr>
          <p:cNvSpPr txBox="1"/>
          <p:nvPr/>
        </p:nvSpPr>
        <p:spPr>
          <a:xfrm>
            <a:off x="4622516" y="6541259"/>
            <a:ext cx="3428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Open Sans ExtraBold" panose="020B0604020202020204" pitchFamily="34" charset="0"/>
                <a:ea typeface="Open Sans ExtraBold" panose="020B0604020202020204" pitchFamily="34" charset="0"/>
                <a:cs typeface="Open Sans ExtraBold" panose="020B0604020202020204" pitchFamily="34" charset="0"/>
              </a:rPr>
              <a:t>Be the BEST that </a:t>
            </a:r>
          </a:p>
          <a:p>
            <a:pPr algn="ctr"/>
            <a:r>
              <a:rPr lang="en-US" sz="3000" dirty="0">
                <a:solidFill>
                  <a:srgbClr val="C00000"/>
                </a:solidFill>
                <a:latin typeface="Open Sans ExtraBold" panose="020B0604020202020204" pitchFamily="34" charset="0"/>
                <a:ea typeface="Open Sans ExtraBold" panose="020B0604020202020204" pitchFamily="34" charset="0"/>
                <a:cs typeface="Open Sans ExtraBold" panose="020B0604020202020204" pitchFamily="34" charset="0"/>
              </a:rPr>
              <a:t>YOU </a:t>
            </a:r>
            <a:r>
              <a:rPr lang="en-US" sz="3000" dirty="0">
                <a:latin typeface="Open Sans ExtraBold" panose="020B0604020202020204" pitchFamily="34" charset="0"/>
                <a:ea typeface="Open Sans ExtraBold" panose="020B0604020202020204" pitchFamily="34" charset="0"/>
                <a:cs typeface="Open Sans ExtraBold" panose="020B0604020202020204" pitchFamily="34" charset="0"/>
              </a:rPr>
              <a:t>Can Be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-39153" y="-10686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628099" y="3227089"/>
            <a:ext cx="7031802" cy="4745336"/>
            <a:chOff x="0" y="0"/>
            <a:chExt cx="2378659" cy="160521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78659" cy="1605212"/>
            </a:xfrm>
            <a:custGeom>
              <a:avLst/>
              <a:gdLst/>
              <a:ahLst/>
              <a:cxnLst/>
              <a:rect l="l" t="t" r="r" b="b"/>
              <a:pathLst>
                <a:path w="2378659" h="1605212">
                  <a:moveTo>
                    <a:pt x="0" y="0"/>
                  </a:moveTo>
                  <a:lnTo>
                    <a:pt x="2378659" y="0"/>
                  </a:lnTo>
                  <a:lnTo>
                    <a:pt x="2378659" y="1605212"/>
                  </a:lnTo>
                  <a:lnTo>
                    <a:pt x="0" y="160521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5628268" y="7923718"/>
            <a:ext cx="7031970" cy="0"/>
          </a:xfrm>
          <a:prstGeom prst="line">
            <a:avLst/>
          </a:prstGeom>
          <a:ln w="95250" cap="rnd">
            <a:solidFill>
              <a:srgbClr val="DE2523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2695733" y="1948627"/>
            <a:ext cx="12896533" cy="8229600"/>
            <a:chOff x="0" y="0"/>
            <a:chExt cx="17195377" cy="10972800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0"/>
              <a:ext cx="17195377" cy="10972800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6048489" y="4123834"/>
              <a:ext cx="4797775" cy="7330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67"/>
                </a:lnSpc>
              </a:pPr>
              <a:r>
                <a:rPr lang="en-US" sz="3334">
                  <a:solidFill>
                    <a:srgbClr val="000000"/>
                  </a:solidFill>
                  <a:latin typeface="Open Sans Light"/>
                </a:rPr>
                <a:t>Mailing Address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6048489" y="1953941"/>
              <a:ext cx="4387909" cy="7330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67"/>
                </a:lnSpc>
              </a:pPr>
              <a:r>
                <a:rPr lang="en-US" sz="3334">
                  <a:solidFill>
                    <a:srgbClr val="000000"/>
                  </a:solidFill>
                  <a:latin typeface="Open Sans Light"/>
                </a:rPr>
                <a:t>Name, Title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6048489" y="3027342"/>
              <a:ext cx="7173963" cy="739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76"/>
                </a:lnSpc>
              </a:pPr>
              <a:r>
                <a:rPr lang="en-US" sz="3340">
                  <a:solidFill>
                    <a:srgbClr val="000000"/>
                  </a:solidFill>
                  <a:latin typeface="Open Sans Light"/>
                </a:rPr>
                <a:t>Company Name 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6048489" y="5254387"/>
              <a:ext cx="3139315" cy="7330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67"/>
                </a:lnSpc>
              </a:pPr>
              <a:r>
                <a:rPr lang="en-US" sz="3334">
                  <a:solidFill>
                    <a:srgbClr val="000000"/>
                  </a:solidFill>
                  <a:latin typeface="Open Sans Light"/>
                </a:rPr>
                <a:t>Email 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6048489" y="6275717"/>
              <a:ext cx="3586982" cy="7330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67"/>
                </a:lnSpc>
              </a:pPr>
              <a:r>
                <a:rPr lang="en-US" sz="3334">
                  <a:solidFill>
                    <a:srgbClr val="000000"/>
                  </a:solidFill>
                  <a:latin typeface="Open Sans Light"/>
                </a:rPr>
                <a:t>Phone no.</a:t>
              </a: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 t="25053" r="42042" b="29413"/>
          <a:stretch>
            <a:fillRect/>
          </a:stretch>
        </p:blipFill>
        <p:spPr>
          <a:xfrm>
            <a:off x="4826148" y="-74951"/>
            <a:ext cx="3665961" cy="144003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 t="25053" r="41794" b="30956"/>
          <a:stretch>
            <a:fillRect/>
          </a:stretch>
        </p:blipFill>
        <p:spPr>
          <a:xfrm>
            <a:off x="9760963" y="-45994"/>
            <a:ext cx="3657514" cy="138212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rcRect t="25053" r="41264" b="30426"/>
          <a:stretch>
            <a:fillRect/>
          </a:stretch>
        </p:blipFill>
        <p:spPr>
          <a:xfrm>
            <a:off x="13424477" y="-33690"/>
            <a:ext cx="3690818" cy="139877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/>
          <a:srcRect t="25053" r="41794" b="30956"/>
          <a:stretch>
            <a:fillRect/>
          </a:stretch>
        </p:blipFill>
        <p:spPr>
          <a:xfrm>
            <a:off x="1168634" y="-74951"/>
            <a:ext cx="3657514" cy="138212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/>
          <a:srcRect l="30377" t="24732" r="24917" b="23444"/>
          <a:stretch>
            <a:fillRect/>
          </a:stretch>
        </p:blipFill>
        <p:spPr>
          <a:xfrm>
            <a:off x="8630308" y="70957"/>
            <a:ext cx="1027384" cy="1490550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 rot="23811">
            <a:off x="5628015" y="3202735"/>
            <a:ext cx="7031970" cy="0"/>
          </a:xfrm>
          <a:prstGeom prst="line">
            <a:avLst/>
          </a:prstGeom>
          <a:ln w="95250" cap="rnd">
            <a:solidFill>
              <a:srgbClr val="DE252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TextBox 20"/>
          <p:cNvSpPr txBox="1"/>
          <p:nvPr/>
        </p:nvSpPr>
        <p:spPr>
          <a:xfrm>
            <a:off x="5335724" y="1599257"/>
            <a:ext cx="7616552" cy="1506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7"/>
              </a:lnSpc>
            </a:pPr>
            <a:r>
              <a:rPr lang="en-US" sz="2883" dirty="0">
                <a:solidFill>
                  <a:srgbClr val="000000"/>
                </a:solidFill>
                <a:latin typeface="Open Sans"/>
              </a:rPr>
              <a:t> Please email Shearon at </a:t>
            </a:r>
          </a:p>
          <a:p>
            <a:pPr algn="ctr">
              <a:lnSpc>
                <a:spcPts val="4037"/>
              </a:lnSpc>
            </a:pPr>
            <a:r>
              <a:rPr lang="en-US" sz="2883" u="sng" dirty="0">
                <a:solidFill>
                  <a:srgbClr val="0000CC"/>
                </a:solidFill>
                <a:latin typeface="Open Sans"/>
              </a:rPr>
              <a:t>Shearon.A.Smith@usps.gov</a:t>
            </a:r>
          </a:p>
          <a:p>
            <a:pPr algn="ctr">
              <a:lnSpc>
                <a:spcPts val="4037"/>
              </a:lnSpc>
            </a:pPr>
            <a:r>
              <a:rPr lang="en-US" sz="2883" dirty="0">
                <a:solidFill>
                  <a:srgbClr val="000000"/>
                </a:solidFill>
                <a:latin typeface="Open Sans"/>
              </a:rPr>
              <a:t>and confirm the following information: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82761" y="5170880"/>
            <a:ext cx="4425944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b="1" dirty="0">
                <a:solidFill>
                  <a:srgbClr val="C00000"/>
                </a:solidFill>
                <a:latin typeface="Open Sans"/>
              </a:rPr>
              <a:t>We look forward</a:t>
            </a:r>
          </a:p>
          <a:p>
            <a:pPr algn="ctr">
              <a:lnSpc>
                <a:spcPts val="4320"/>
              </a:lnSpc>
            </a:pPr>
            <a:r>
              <a:rPr lang="en-US" sz="3600" b="1" dirty="0">
                <a:solidFill>
                  <a:srgbClr val="C00000"/>
                </a:solidFill>
                <a:latin typeface="Open Sans"/>
              </a:rPr>
              <a:t>to Networking with You soon!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431740" y="3523787"/>
            <a:ext cx="2851513" cy="1354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6"/>
              </a:lnSpc>
            </a:pPr>
            <a:r>
              <a:rPr lang="en-US" sz="2575" dirty="0">
                <a:solidFill>
                  <a:srgbClr val="000000"/>
                </a:solidFill>
                <a:latin typeface="Open Sans"/>
              </a:rPr>
              <a:t>Need to update </a:t>
            </a:r>
          </a:p>
          <a:p>
            <a:pPr algn="ctr">
              <a:lnSpc>
                <a:spcPts val="3606"/>
              </a:lnSpc>
            </a:pPr>
            <a:r>
              <a:rPr lang="en-US" sz="2575" dirty="0">
                <a:solidFill>
                  <a:srgbClr val="000000"/>
                </a:solidFill>
                <a:latin typeface="Open Sans"/>
              </a:rPr>
              <a:t>your membership </a:t>
            </a:r>
          </a:p>
          <a:p>
            <a:pPr algn="ctr">
              <a:lnSpc>
                <a:spcPts val="3606"/>
              </a:lnSpc>
            </a:pPr>
            <a:r>
              <a:rPr lang="en-US" sz="2575" dirty="0">
                <a:solidFill>
                  <a:srgbClr val="000000"/>
                </a:solidFill>
                <a:latin typeface="Open Sans"/>
              </a:rPr>
              <a:t>information?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254124" y="3497865"/>
            <a:ext cx="3955932" cy="1354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6"/>
              </a:lnSpc>
            </a:pPr>
            <a:r>
              <a:rPr lang="en-US" sz="2575" dirty="0">
                <a:solidFill>
                  <a:srgbClr val="000000"/>
                </a:solidFill>
                <a:latin typeface="Open Sans"/>
              </a:rPr>
              <a:t>Know someone who could benefit from </a:t>
            </a:r>
          </a:p>
          <a:p>
            <a:pPr algn="ctr">
              <a:lnSpc>
                <a:spcPts val="3606"/>
              </a:lnSpc>
            </a:pPr>
            <a:r>
              <a:rPr lang="en-US" sz="2575" dirty="0">
                <a:solidFill>
                  <a:srgbClr val="000000"/>
                </a:solidFill>
                <a:latin typeface="Open Sans"/>
              </a:rPr>
              <a:t>PCC membership?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3097373" y="5143500"/>
            <a:ext cx="4554141" cy="18119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3600" b="1" dirty="0">
                <a:solidFill>
                  <a:srgbClr val="C00000"/>
                </a:solidFill>
                <a:latin typeface="Open Sans"/>
              </a:rPr>
              <a:t>Just tell Shearon </a:t>
            </a:r>
          </a:p>
          <a:p>
            <a:pPr algn="ctr">
              <a:lnSpc>
                <a:spcPts val="4800"/>
              </a:lnSpc>
            </a:pPr>
            <a:r>
              <a:rPr lang="en-US" sz="3600" b="1" dirty="0">
                <a:solidFill>
                  <a:srgbClr val="C00000"/>
                </a:solidFill>
                <a:latin typeface="Open Sans"/>
              </a:rPr>
              <a:t>or </a:t>
            </a:r>
          </a:p>
          <a:p>
            <a:pPr algn="ctr">
              <a:lnSpc>
                <a:spcPts val="4800"/>
              </a:lnSpc>
            </a:pPr>
            <a:r>
              <a:rPr lang="en-US" sz="3600" b="1" dirty="0">
                <a:solidFill>
                  <a:srgbClr val="C00000"/>
                </a:solidFill>
                <a:latin typeface="Open Sans"/>
              </a:rPr>
              <a:t>Send them the link!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844549" y="9420036"/>
            <a:ext cx="3418183" cy="3466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63"/>
              </a:lnSpc>
            </a:pPr>
            <a:r>
              <a:rPr lang="en-US" sz="2045" u="sng" dirty="0">
                <a:solidFill>
                  <a:srgbClr val="0000CC"/>
                </a:solidFill>
                <a:latin typeface="Open Sans Light Bold"/>
              </a:rPr>
              <a:t>www.milwaukeepcc.com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659128" y="7337454"/>
            <a:ext cx="4891439" cy="506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95"/>
              </a:lnSpc>
            </a:pPr>
            <a:r>
              <a:rPr lang="en-US" sz="3000" dirty="0">
                <a:solidFill>
                  <a:srgbClr val="C00000"/>
                </a:solidFill>
                <a:latin typeface="Arimo Bold Italics"/>
              </a:rPr>
              <a:t>Get Connected and Grow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77943" y="9454077"/>
            <a:ext cx="3087455" cy="346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3"/>
              </a:lnSpc>
            </a:pPr>
            <a:r>
              <a:rPr lang="en-US" sz="2045" u="sng" dirty="0">
                <a:solidFill>
                  <a:srgbClr val="0000CC"/>
                </a:solidFill>
                <a:latin typeface="Open Sans Light Bold"/>
              </a:rPr>
              <a:t>Scan and Join Today!</a:t>
            </a:r>
          </a:p>
        </p:txBody>
      </p:sp>
      <p:pic>
        <p:nvPicPr>
          <p:cNvPr id="30" name="Picture 19">
            <a:extLst>
              <a:ext uri="{FF2B5EF4-FFF2-40B4-BE49-F238E27FC236}">
                <a16:creationId xmlns:a16="http://schemas.microsoft.com/office/drawing/2014/main" id="{3F5F2313-542C-7F3E-6CDB-32F0AA1F57B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864" b="864"/>
          <a:stretch>
            <a:fillRect/>
          </a:stretch>
        </p:blipFill>
        <p:spPr>
          <a:xfrm>
            <a:off x="13794189" y="7138749"/>
            <a:ext cx="3190937" cy="228128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2539142-8BFA-7616-E080-BF37599EAF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0596" y="8720606"/>
            <a:ext cx="4297680" cy="113650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5FE8372-E569-1501-2DBB-4FCB331DA784}"/>
              </a:ext>
            </a:extLst>
          </p:cNvPr>
          <p:cNvSpPr/>
          <p:nvPr/>
        </p:nvSpPr>
        <p:spPr>
          <a:xfrm>
            <a:off x="1670518" y="7095257"/>
            <a:ext cx="2050429" cy="200352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CFF85AF-61D2-5E39-770E-E683E0E8C9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4486" y="7240843"/>
            <a:ext cx="1776588" cy="17373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128</Words>
  <Application>Microsoft Office PowerPoint</Application>
  <PresentationFormat>Custom</PresentationFormat>
  <Paragraphs>38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Calibri</vt:lpstr>
      <vt:lpstr>Arimo</vt:lpstr>
      <vt:lpstr>Arial</vt:lpstr>
      <vt:lpstr>Open Sans ExtraBold</vt:lpstr>
      <vt:lpstr>Arimo Bold Italics</vt:lpstr>
      <vt:lpstr>Open Sans Light</vt:lpstr>
      <vt:lpstr>Open Sans Light Bold</vt:lpstr>
      <vt:lpstr>Open Sans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editable PCCAC Membership postcard</dc:title>
  <dc:creator>Caldwell, Judy - Washington, DC</dc:creator>
  <cp:lastModifiedBy>Caldwell, Judy - Washington, DC</cp:lastModifiedBy>
  <cp:revision>11</cp:revision>
  <dcterms:created xsi:type="dcterms:W3CDTF">2006-08-16T00:00:00Z</dcterms:created>
  <dcterms:modified xsi:type="dcterms:W3CDTF">2023-03-31T20:04:33Z</dcterms:modified>
  <dc:identifier>DAE17bgfe5M</dc:identifier>
</cp:coreProperties>
</file>